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imo Bold" charset="1" panose="020B0704020202020204"/>
      <p:regular r:id="rId14"/>
    </p:embeddedFont>
    <p:embeddedFont>
      <p:font typeface="Arimo" charset="1" panose="020B060402020202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9437051" y="-413033"/>
            <a:ext cx="9193849" cy="11113066"/>
            <a:chOff x="0" y="0"/>
            <a:chExt cx="12258465" cy="14817422"/>
          </a:xfrm>
        </p:grpSpPr>
        <p:pic>
          <p:nvPicPr>
            <p:cNvPr name="Picture 3" id="3"/>
            <p:cNvPicPr>
              <a:picLocks noChangeAspect="true"/>
            </p:cNvPicPr>
            <p:nvPr/>
          </p:nvPicPr>
          <p:blipFill>
            <a:blip r:embed="rId2"/>
            <a:srcRect l="7148" t="0" r="51486" b="0"/>
            <a:stretch>
              <a:fillRect/>
            </a:stretch>
          </p:blipFill>
          <p:spPr>
            <a:xfrm flipH="false" flipV="false">
              <a:off x="0" y="0"/>
              <a:ext cx="12258465" cy="14817422"/>
            </a:xfrm>
            <a:prstGeom prst="rect">
              <a:avLst/>
            </a:prstGeom>
          </p:spPr>
        </p:pic>
      </p:grpSp>
      <p:grpSp>
        <p:nvGrpSpPr>
          <p:cNvPr name="Group 4" id="4"/>
          <p:cNvGrpSpPr/>
          <p:nvPr/>
        </p:nvGrpSpPr>
        <p:grpSpPr>
          <a:xfrm rot="0">
            <a:off x="0" y="0"/>
            <a:ext cx="759292" cy="10287000"/>
            <a:chOff x="0" y="0"/>
            <a:chExt cx="199978" cy="2709333"/>
          </a:xfrm>
        </p:grpSpPr>
        <p:sp>
          <p:nvSpPr>
            <p:cNvPr name="Freeform 5" id="5"/>
            <p:cNvSpPr/>
            <p:nvPr/>
          </p:nvSpPr>
          <p:spPr>
            <a:xfrm flipH="false" flipV="false" rot="0">
              <a:off x="0" y="0"/>
              <a:ext cx="199978" cy="2709333"/>
            </a:xfrm>
            <a:custGeom>
              <a:avLst/>
              <a:gdLst/>
              <a:ahLst/>
              <a:cxnLst/>
              <a:rect r="r" b="b" t="t" l="l"/>
              <a:pathLst>
                <a:path h="2709333" w="199978">
                  <a:moveTo>
                    <a:pt x="0" y="0"/>
                  </a:moveTo>
                  <a:lnTo>
                    <a:pt x="199978" y="0"/>
                  </a:lnTo>
                  <a:lnTo>
                    <a:pt x="199978" y="2709333"/>
                  </a:lnTo>
                  <a:lnTo>
                    <a:pt x="0" y="2709333"/>
                  </a:lnTo>
                  <a:close/>
                </a:path>
              </a:pathLst>
            </a:custGeom>
            <a:solidFill>
              <a:srgbClr val="FF914D"/>
            </a:solidFill>
          </p:spPr>
        </p:sp>
        <p:sp>
          <p:nvSpPr>
            <p:cNvPr name="TextBox 6" id="6"/>
            <p:cNvSpPr txBox="true"/>
            <p:nvPr/>
          </p:nvSpPr>
          <p:spPr>
            <a:xfrm>
              <a:off x="0" y="-47625"/>
              <a:ext cx="199978" cy="27569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6585419"/>
            <a:ext cx="7836851" cy="1543050"/>
            <a:chOff x="0" y="0"/>
            <a:chExt cx="2064027" cy="406400"/>
          </a:xfrm>
        </p:grpSpPr>
        <p:sp>
          <p:nvSpPr>
            <p:cNvPr name="Freeform 8" id="8"/>
            <p:cNvSpPr/>
            <p:nvPr/>
          </p:nvSpPr>
          <p:spPr>
            <a:xfrm flipH="false" flipV="false" rot="0">
              <a:off x="0" y="0"/>
              <a:ext cx="2064027" cy="406400"/>
            </a:xfrm>
            <a:custGeom>
              <a:avLst/>
              <a:gdLst/>
              <a:ahLst/>
              <a:cxnLst/>
              <a:rect r="r" b="b" t="t" l="l"/>
              <a:pathLst>
                <a:path h="406400" w="2064027">
                  <a:moveTo>
                    <a:pt x="1860827" y="0"/>
                  </a:moveTo>
                  <a:cubicBezTo>
                    <a:pt x="1973051" y="0"/>
                    <a:pt x="2064027" y="90976"/>
                    <a:pt x="2064027" y="203200"/>
                  </a:cubicBezTo>
                  <a:cubicBezTo>
                    <a:pt x="2064027" y="315424"/>
                    <a:pt x="1973051" y="406400"/>
                    <a:pt x="186082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47625" cap="sq">
              <a:solidFill>
                <a:srgbClr val="FFFFFF"/>
              </a:solidFill>
              <a:prstDash val="solid"/>
              <a:miter/>
            </a:ln>
          </p:spPr>
        </p:sp>
        <p:sp>
          <p:nvSpPr>
            <p:cNvPr name="TextBox 9" id="9"/>
            <p:cNvSpPr txBox="true"/>
            <p:nvPr/>
          </p:nvSpPr>
          <p:spPr>
            <a:xfrm>
              <a:off x="0" y="-47625"/>
              <a:ext cx="2064027" cy="454025"/>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rot="0">
            <a:off x="1701006" y="7257383"/>
            <a:ext cx="6492240" cy="0"/>
          </a:xfrm>
          <a:prstGeom prst="line">
            <a:avLst/>
          </a:prstGeom>
          <a:ln cap="flat" w="114300">
            <a:solidFill>
              <a:srgbClr val="FFFFFF"/>
            </a:solidFill>
            <a:prstDash val="solid"/>
            <a:headEnd type="none" len="sm" w="sm"/>
            <a:tailEnd type="triangle" len="med" w="lg"/>
          </a:ln>
        </p:spPr>
      </p:sp>
      <p:sp>
        <p:nvSpPr>
          <p:cNvPr name="TextBox 11" id="11"/>
          <p:cNvSpPr txBox="true"/>
          <p:nvPr/>
        </p:nvSpPr>
        <p:spPr>
          <a:xfrm rot="0">
            <a:off x="1028700" y="2501480"/>
            <a:ext cx="7836851" cy="2363144"/>
          </a:xfrm>
          <a:prstGeom prst="rect">
            <a:avLst/>
          </a:prstGeom>
        </p:spPr>
        <p:txBody>
          <a:bodyPr anchor="t" rtlCol="false" tIns="0" lIns="0" bIns="0" rIns="0">
            <a:spAutoFit/>
          </a:bodyPr>
          <a:lstStyle/>
          <a:p>
            <a:pPr algn="l">
              <a:lnSpc>
                <a:spcPts val="8911"/>
              </a:lnSpc>
            </a:pPr>
            <a:r>
              <a:rPr lang="en-US" sz="8911" b="true">
                <a:solidFill>
                  <a:srgbClr val="FFFFFF"/>
                </a:solidFill>
                <a:latin typeface="Arimo Bold"/>
                <a:ea typeface="Arimo Bold"/>
                <a:cs typeface="Arimo Bold"/>
                <a:sym typeface="Arimo Bold"/>
              </a:rPr>
              <a:t>PROJEK UAS</a:t>
            </a:r>
          </a:p>
          <a:p>
            <a:pPr algn="l">
              <a:lnSpc>
                <a:spcPts val="8911"/>
              </a:lnSpc>
            </a:pPr>
            <a:r>
              <a:rPr lang="en-US" sz="8911" b="true">
                <a:solidFill>
                  <a:srgbClr val="FFFFFF"/>
                </a:solidFill>
                <a:latin typeface="Arimo Bold"/>
                <a:ea typeface="Arimo Bold"/>
                <a:cs typeface="Arimo Bold"/>
                <a:sym typeface="Arimo Bold"/>
              </a:rPr>
              <a:t>PWL 1</a:t>
            </a:r>
          </a:p>
        </p:txBody>
      </p:sp>
      <p:sp>
        <p:nvSpPr>
          <p:cNvPr name="Freeform 12" id="12"/>
          <p:cNvSpPr/>
          <p:nvPr/>
        </p:nvSpPr>
        <p:spPr>
          <a:xfrm flipH="false" flipV="false" rot="0">
            <a:off x="7402923" y="4412186"/>
            <a:ext cx="1462628" cy="1462628"/>
          </a:xfrm>
          <a:custGeom>
            <a:avLst/>
            <a:gdLst/>
            <a:ahLst/>
            <a:cxnLst/>
            <a:rect r="r" b="b" t="t" l="l"/>
            <a:pathLst>
              <a:path h="1462628" w="1462628">
                <a:moveTo>
                  <a:pt x="0" y="0"/>
                </a:moveTo>
                <a:lnTo>
                  <a:pt x="1462628" y="0"/>
                </a:lnTo>
                <a:lnTo>
                  <a:pt x="1462628" y="1462628"/>
                </a:lnTo>
                <a:lnTo>
                  <a:pt x="0" y="14626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8700" y="1245915"/>
            <a:ext cx="3260011" cy="611428"/>
          </a:xfrm>
          <a:prstGeom prst="rect">
            <a:avLst/>
          </a:prstGeom>
        </p:spPr>
        <p:txBody>
          <a:bodyPr anchor="t" rtlCol="false" tIns="0" lIns="0" bIns="0" rIns="0">
            <a:spAutoFit/>
          </a:bodyPr>
          <a:lstStyle/>
          <a:p>
            <a:pPr algn="l">
              <a:lnSpc>
                <a:spcPts val="4449"/>
              </a:lnSpc>
            </a:pPr>
            <a:r>
              <a:rPr lang="en-US" sz="4449">
                <a:solidFill>
                  <a:srgbClr val="FFFFFF"/>
                </a:solidFill>
                <a:latin typeface="Arimo"/>
                <a:ea typeface="Arimo"/>
                <a:cs typeface="Arimo"/>
                <a:sym typeface="Arimo"/>
              </a:rPr>
              <a:t>EcoWave</a:t>
            </a:r>
          </a:p>
        </p:txBody>
      </p:sp>
      <p:sp>
        <p:nvSpPr>
          <p:cNvPr name="TextBox 14" id="14"/>
          <p:cNvSpPr txBox="true"/>
          <p:nvPr/>
        </p:nvSpPr>
        <p:spPr>
          <a:xfrm rot="0">
            <a:off x="1028700" y="8839200"/>
            <a:ext cx="6891367" cy="419100"/>
          </a:xfrm>
          <a:prstGeom prst="rect">
            <a:avLst/>
          </a:prstGeom>
        </p:spPr>
        <p:txBody>
          <a:bodyPr anchor="t" rtlCol="false" tIns="0" lIns="0" bIns="0" rIns="0">
            <a:spAutoFit/>
          </a:bodyPr>
          <a:lstStyle/>
          <a:p>
            <a:pPr algn="l">
              <a:lnSpc>
                <a:spcPts val="3000"/>
              </a:lnSpc>
            </a:pPr>
            <a:r>
              <a:rPr lang="en-US" sz="3000">
                <a:solidFill>
                  <a:srgbClr val="FFFFFF"/>
                </a:solidFill>
                <a:latin typeface="Arimo"/>
                <a:ea typeface="Arimo"/>
                <a:cs typeface="Arimo"/>
                <a:sym typeface="Arimo"/>
              </a:rPr>
              <a:t>Pembuat: Aditya Sutanto (422024013)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82968" y="5115759"/>
            <a:ext cx="2936138" cy="2444675"/>
            <a:chOff x="0" y="0"/>
            <a:chExt cx="579978" cy="482899"/>
          </a:xfrm>
        </p:grpSpPr>
        <p:sp>
          <p:nvSpPr>
            <p:cNvPr name="Freeform 3" id="3"/>
            <p:cNvSpPr/>
            <p:nvPr/>
          </p:nvSpPr>
          <p:spPr>
            <a:xfrm flipH="false" flipV="false" rot="0">
              <a:off x="0" y="0"/>
              <a:ext cx="579978" cy="482899"/>
            </a:xfrm>
            <a:custGeom>
              <a:avLst/>
              <a:gdLst/>
              <a:ahLst/>
              <a:cxnLst/>
              <a:rect r="r" b="b" t="t" l="l"/>
              <a:pathLst>
                <a:path h="482899" w="579978">
                  <a:moveTo>
                    <a:pt x="376778" y="0"/>
                  </a:moveTo>
                  <a:cubicBezTo>
                    <a:pt x="489002" y="0"/>
                    <a:pt x="579978" y="108101"/>
                    <a:pt x="579978" y="241449"/>
                  </a:cubicBezTo>
                  <a:cubicBezTo>
                    <a:pt x="579978" y="374798"/>
                    <a:pt x="489002" y="482899"/>
                    <a:pt x="376778" y="482899"/>
                  </a:cubicBezTo>
                  <a:lnTo>
                    <a:pt x="203200" y="482899"/>
                  </a:lnTo>
                  <a:cubicBezTo>
                    <a:pt x="90976" y="482899"/>
                    <a:pt x="0" y="374798"/>
                    <a:pt x="0" y="241449"/>
                  </a:cubicBezTo>
                  <a:cubicBezTo>
                    <a:pt x="0" y="108101"/>
                    <a:pt x="90976" y="0"/>
                    <a:pt x="203200" y="0"/>
                  </a:cubicBezTo>
                  <a:close/>
                </a:path>
              </a:pathLst>
            </a:custGeom>
            <a:solidFill>
              <a:srgbClr val="004AAD"/>
            </a:solidFill>
            <a:ln cap="sq">
              <a:noFill/>
              <a:prstDash val="solid"/>
              <a:miter/>
            </a:ln>
          </p:spPr>
        </p:sp>
        <p:sp>
          <p:nvSpPr>
            <p:cNvPr name="TextBox 4" id="4"/>
            <p:cNvSpPr txBox="true"/>
            <p:nvPr/>
          </p:nvSpPr>
          <p:spPr>
            <a:xfrm>
              <a:off x="0" y="-47625"/>
              <a:ext cx="579978" cy="53052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1190625"/>
            <a:ext cx="10161361" cy="2966563"/>
          </a:xfrm>
          <a:prstGeom prst="rect">
            <a:avLst/>
          </a:prstGeom>
        </p:spPr>
        <p:txBody>
          <a:bodyPr anchor="t" rtlCol="false" tIns="0" lIns="0" bIns="0" rIns="0">
            <a:spAutoFit/>
          </a:bodyPr>
          <a:lstStyle/>
          <a:p>
            <a:pPr algn="l">
              <a:lnSpc>
                <a:spcPts val="11239"/>
              </a:lnSpc>
            </a:pPr>
            <a:r>
              <a:rPr lang="en-US" sz="11239">
                <a:solidFill>
                  <a:srgbClr val="000000"/>
                </a:solidFill>
                <a:latin typeface="Arimo"/>
                <a:ea typeface="Arimo"/>
                <a:cs typeface="Arimo"/>
                <a:sym typeface="Arimo"/>
              </a:rPr>
              <a:t>Proffesion:</a:t>
            </a:r>
          </a:p>
          <a:p>
            <a:pPr algn="l">
              <a:lnSpc>
                <a:spcPts val="11239"/>
              </a:lnSpc>
            </a:pPr>
            <a:r>
              <a:rPr lang="en-US" sz="11239">
                <a:solidFill>
                  <a:srgbClr val="000000"/>
                </a:solidFill>
                <a:latin typeface="Arimo"/>
                <a:ea typeface="Arimo"/>
                <a:cs typeface="Arimo"/>
                <a:sym typeface="Arimo"/>
              </a:rPr>
              <a:t>Tumbler Seller</a:t>
            </a:r>
          </a:p>
        </p:txBody>
      </p:sp>
      <p:grpSp>
        <p:nvGrpSpPr>
          <p:cNvPr name="Group 6" id="6"/>
          <p:cNvGrpSpPr/>
          <p:nvPr/>
        </p:nvGrpSpPr>
        <p:grpSpPr>
          <a:xfrm rot="0">
            <a:off x="10981626" y="0"/>
            <a:ext cx="6547082" cy="10287000"/>
            <a:chOff x="0" y="0"/>
            <a:chExt cx="8729442" cy="13716000"/>
          </a:xfrm>
        </p:grpSpPr>
        <p:pic>
          <p:nvPicPr>
            <p:cNvPr name="Picture 7" id="7"/>
            <p:cNvPicPr>
              <a:picLocks noChangeAspect="true"/>
            </p:cNvPicPr>
            <p:nvPr/>
          </p:nvPicPr>
          <p:blipFill>
            <a:blip r:embed="rId2"/>
            <a:srcRect l="2179" t="0" r="2179" b="0"/>
            <a:stretch>
              <a:fillRect/>
            </a:stretch>
          </p:blipFill>
          <p:spPr>
            <a:xfrm flipH="false" flipV="false">
              <a:off x="0" y="0"/>
              <a:ext cx="8729442" cy="13716000"/>
            </a:xfrm>
            <a:prstGeom prst="rect">
              <a:avLst/>
            </a:prstGeom>
          </p:spPr>
        </p:pic>
      </p:grpSp>
      <p:grpSp>
        <p:nvGrpSpPr>
          <p:cNvPr name="Group 8" id="8"/>
          <p:cNvGrpSpPr/>
          <p:nvPr/>
        </p:nvGrpSpPr>
        <p:grpSpPr>
          <a:xfrm rot="0">
            <a:off x="17528708" y="0"/>
            <a:ext cx="759292" cy="10287000"/>
            <a:chOff x="0" y="0"/>
            <a:chExt cx="199978" cy="2709333"/>
          </a:xfrm>
        </p:grpSpPr>
        <p:sp>
          <p:nvSpPr>
            <p:cNvPr name="Freeform 9" id="9"/>
            <p:cNvSpPr/>
            <p:nvPr/>
          </p:nvSpPr>
          <p:spPr>
            <a:xfrm flipH="false" flipV="false" rot="0">
              <a:off x="0" y="0"/>
              <a:ext cx="199978" cy="2709333"/>
            </a:xfrm>
            <a:custGeom>
              <a:avLst/>
              <a:gdLst/>
              <a:ahLst/>
              <a:cxnLst/>
              <a:rect r="r" b="b" t="t" l="l"/>
              <a:pathLst>
                <a:path h="2709333" w="199978">
                  <a:moveTo>
                    <a:pt x="0" y="0"/>
                  </a:moveTo>
                  <a:lnTo>
                    <a:pt x="199978" y="0"/>
                  </a:lnTo>
                  <a:lnTo>
                    <a:pt x="199978" y="2709333"/>
                  </a:lnTo>
                  <a:lnTo>
                    <a:pt x="0" y="2709333"/>
                  </a:lnTo>
                  <a:close/>
                </a:path>
              </a:pathLst>
            </a:custGeom>
            <a:solidFill>
              <a:srgbClr val="FF914D"/>
            </a:solidFill>
          </p:spPr>
        </p:sp>
        <p:sp>
          <p:nvSpPr>
            <p:cNvPr name="TextBox 10" id="10"/>
            <p:cNvSpPr txBox="true"/>
            <p:nvPr/>
          </p:nvSpPr>
          <p:spPr>
            <a:xfrm>
              <a:off x="0" y="-47625"/>
              <a:ext cx="199978" cy="275695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8133279"/>
            <a:ext cx="2444675" cy="1125021"/>
            <a:chOff x="0" y="0"/>
            <a:chExt cx="883108" cy="406400"/>
          </a:xfrm>
        </p:grpSpPr>
        <p:sp>
          <p:nvSpPr>
            <p:cNvPr name="Freeform 12" id="12"/>
            <p:cNvSpPr/>
            <p:nvPr/>
          </p:nvSpPr>
          <p:spPr>
            <a:xfrm flipH="false" flipV="false" rot="0">
              <a:off x="0" y="0"/>
              <a:ext cx="883108" cy="406400"/>
            </a:xfrm>
            <a:custGeom>
              <a:avLst/>
              <a:gdLst/>
              <a:ahLst/>
              <a:cxnLst/>
              <a:rect r="r" b="b" t="t" l="l"/>
              <a:pathLst>
                <a:path h="406400" w="883108">
                  <a:moveTo>
                    <a:pt x="679908" y="0"/>
                  </a:moveTo>
                  <a:cubicBezTo>
                    <a:pt x="792133" y="0"/>
                    <a:pt x="883108" y="90976"/>
                    <a:pt x="883108" y="203200"/>
                  </a:cubicBezTo>
                  <a:cubicBezTo>
                    <a:pt x="883108" y="315424"/>
                    <a:pt x="792133" y="406400"/>
                    <a:pt x="67990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47625" cap="sq">
              <a:solidFill>
                <a:srgbClr val="000000"/>
              </a:solidFill>
              <a:prstDash val="solid"/>
              <a:miter/>
            </a:ln>
          </p:spPr>
        </p:sp>
        <p:sp>
          <p:nvSpPr>
            <p:cNvPr name="TextBox 13" id="13"/>
            <p:cNvSpPr txBox="true"/>
            <p:nvPr/>
          </p:nvSpPr>
          <p:spPr>
            <a:xfrm>
              <a:off x="0" y="-47625"/>
              <a:ext cx="883108" cy="454025"/>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rot="0">
            <a:off x="1438365" y="8651732"/>
            <a:ext cx="1625345" cy="0"/>
          </a:xfrm>
          <a:prstGeom prst="line">
            <a:avLst/>
          </a:prstGeom>
          <a:ln cap="flat" w="85725">
            <a:solidFill>
              <a:srgbClr val="000000"/>
            </a:solidFill>
            <a:prstDash val="solid"/>
            <a:headEnd type="none" len="sm" w="sm"/>
            <a:tailEnd type="triangle" len="med" w="lg"/>
          </a:ln>
        </p:spPr>
      </p:sp>
      <p:sp>
        <p:nvSpPr>
          <p:cNvPr name="Freeform 15" id="15"/>
          <p:cNvSpPr/>
          <p:nvPr/>
        </p:nvSpPr>
        <p:spPr>
          <a:xfrm flipH="false" flipV="false" rot="0">
            <a:off x="16134279" y="8133279"/>
            <a:ext cx="1125021" cy="1125021"/>
          </a:xfrm>
          <a:custGeom>
            <a:avLst/>
            <a:gdLst/>
            <a:ahLst/>
            <a:cxnLst/>
            <a:rect r="r" b="b" t="t" l="l"/>
            <a:pathLst>
              <a:path h="1125021" w="1125021">
                <a:moveTo>
                  <a:pt x="0" y="0"/>
                </a:moveTo>
                <a:lnTo>
                  <a:pt x="1125021" y="0"/>
                </a:lnTo>
                <a:lnTo>
                  <a:pt x="1125021" y="1125021"/>
                </a:lnTo>
                <a:lnTo>
                  <a:pt x="0" y="11250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689515" y="5143500"/>
            <a:ext cx="1123045" cy="2364306"/>
          </a:xfrm>
          <a:custGeom>
            <a:avLst/>
            <a:gdLst/>
            <a:ahLst/>
            <a:cxnLst/>
            <a:rect r="r" b="b" t="t" l="l"/>
            <a:pathLst>
              <a:path h="2364306" w="1123045">
                <a:moveTo>
                  <a:pt x="0" y="0"/>
                </a:moveTo>
                <a:lnTo>
                  <a:pt x="1123045" y="0"/>
                </a:lnTo>
                <a:lnTo>
                  <a:pt x="1123045" y="2364306"/>
                </a:lnTo>
                <a:lnTo>
                  <a:pt x="0" y="2364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3924840" y="4557392"/>
            <a:ext cx="5497609" cy="2324100"/>
          </a:xfrm>
          <a:prstGeom prst="rect">
            <a:avLst/>
          </a:prstGeom>
        </p:spPr>
        <p:txBody>
          <a:bodyPr anchor="t" rtlCol="false" tIns="0" lIns="0" bIns="0" rIns="0">
            <a:spAutoFit/>
          </a:bodyPr>
          <a:lstStyle/>
          <a:p>
            <a:pPr algn="just">
              <a:lnSpc>
                <a:spcPts val="3000"/>
              </a:lnSpc>
            </a:pPr>
            <a:r>
              <a:rPr lang="en-US" sz="3000">
                <a:solidFill>
                  <a:srgbClr val="000000"/>
                </a:solidFill>
                <a:latin typeface="Arimo"/>
                <a:ea typeface="Arimo"/>
                <a:cs typeface="Arimo"/>
                <a:sym typeface="Arimo"/>
              </a:rPr>
              <a:t>EcoWave adalah sebuah website e-commerce yang dirancang untuk menjual berbagai jenis botol minum, tumbler bahkan tempat makan sekalipun</a:t>
            </a:r>
          </a:p>
        </p:txBody>
      </p:sp>
      <p:sp>
        <p:nvSpPr>
          <p:cNvPr name="TextBox 18" id="18"/>
          <p:cNvSpPr txBox="true"/>
          <p:nvPr/>
        </p:nvSpPr>
        <p:spPr>
          <a:xfrm rot="0">
            <a:off x="3924840" y="7315200"/>
            <a:ext cx="5497609" cy="1943100"/>
          </a:xfrm>
          <a:prstGeom prst="rect">
            <a:avLst/>
          </a:prstGeom>
        </p:spPr>
        <p:txBody>
          <a:bodyPr anchor="t" rtlCol="false" tIns="0" lIns="0" bIns="0" rIns="0">
            <a:spAutoFit/>
          </a:bodyPr>
          <a:lstStyle/>
          <a:p>
            <a:pPr algn="just">
              <a:lnSpc>
                <a:spcPts val="3000"/>
              </a:lnSpc>
            </a:pPr>
            <a:r>
              <a:rPr lang="en-US" sz="3000">
                <a:solidFill>
                  <a:srgbClr val="000000"/>
                </a:solidFill>
                <a:latin typeface="Arimo"/>
                <a:ea typeface="Arimo"/>
                <a:cs typeface="Arimo"/>
                <a:sym typeface="Arimo"/>
              </a:rPr>
              <a:t>EcoWave hadir sebagai solusi digital untuk mendukung gaya hidup berkelanjutan dengan menyediakan produk reusable yang modern dan fungsional.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0" y="0"/>
            <a:ext cx="759292" cy="10287000"/>
            <a:chOff x="0" y="0"/>
            <a:chExt cx="199978" cy="2709333"/>
          </a:xfrm>
        </p:grpSpPr>
        <p:sp>
          <p:nvSpPr>
            <p:cNvPr name="Freeform 3" id="3"/>
            <p:cNvSpPr/>
            <p:nvPr/>
          </p:nvSpPr>
          <p:spPr>
            <a:xfrm flipH="false" flipV="false" rot="0">
              <a:off x="0" y="0"/>
              <a:ext cx="199978" cy="2709333"/>
            </a:xfrm>
            <a:custGeom>
              <a:avLst/>
              <a:gdLst/>
              <a:ahLst/>
              <a:cxnLst/>
              <a:rect r="r" b="b" t="t" l="l"/>
              <a:pathLst>
                <a:path h="2709333" w="199978">
                  <a:moveTo>
                    <a:pt x="0" y="0"/>
                  </a:moveTo>
                  <a:lnTo>
                    <a:pt x="199978" y="0"/>
                  </a:lnTo>
                  <a:lnTo>
                    <a:pt x="199978" y="2709333"/>
                  </a:lnTo>
                  <a:lnTo>
                    <a:pt x="0" y="2709333"/>
                  </a:lnTo>
                  <a:close/>
                </a:path>
              </a:pathLst>
            </a:custGeom>
            <a:solidFill>
              <a:srgbClr val="FF914D"/>
            </a:solidFill>
          </p:spPr>
        </p:sp>
        <p:sp>
          <p:nvSpPr>
            <p:cNvPr name="TextBox 4" id="4"/>
            <p:cNvSpPr txBox="true"/>
            <p:nvPr/>
          </p:nvSpPr>
          <p:spPr>
            <a:xfrm>
              <a:off x="0" y="-47625"/>
              <a:ext cx="199978" cy="27569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2782758"/>
            <a:ext cx="8393749" cy="4721484"/>
          </a:xfrm>
          <a:custGeom>
            <a:avLst/>
            <a:gdLst/>
            <a:ahLst/>
            <a:cxnLst/>
            <a:rect r="r" b="b" t="t" l="l"/>
            <a:pathLst>
              <a:path h="4721484" w="8393749">
                <a:moveTo>
                  <a:pt x="0" y="0"/>
                </a:moveTo>
                <a:lnTo>
                  <a:pt x="8393749" y="0"/>
                </a:lnTo>
                <a:lnTo>
                  <a:pt x="8393749" y="4721484"/>
                </a:lnTo>
                <a:lnTo>
                  <a:pt x="0" y="4721484"/>
                </a:lnTo>
                <a:lnTo>
                  <a:pt x="0" y="0"/>
                </a:lnTo>
                <a:close/>
              </a:path>
            </a:pathLst>
          </a:custGeom>
          <a:blipFill>
            <a:blip r:embed="rId2"/>
            <a:stretch>
              <a:fillRect l="0" t="0" r="0" b="0"/>
            </a:stretch>
          </a:blipFill>
        </p:spPr>
      </p:sp>
      <p:sp>
        <p:nvSpPr>
          <p:cNvPr name="Freeform 6" id="6"/>
          <p:cNvSpPr/>
          <p:nvPr/>
        </p:nvSpPr>
        <p:spPr>
          <a:xfrm flipH="false" flipV="false" rot="0">
            <a:off x="9689149" y="2782758"/>
            <a:ext cx="8393749" cy="4721484"/>
          </a:xfrm>
          <a:custGeom>
            <a:avLst/>
            <a:gdLst/>
            <a:ahLst/>
            <a:cxnLst/>
            <a:rect r="r" b="b" t="t" l="l"/>
            <a:pathLst>
              <a:path h="4721484" w="8393749">
                <a:moveTo>
                  <a:pt x="0" y="0"/>
                </a:moveTo>
                <a:lnTo>
                  <a:pt x="8393748" y="0"/>
                </a:lnTo>
                <a:lnTo>
                  <a:pt x="8393748" y="4721484"/>
                </a:lnTo>
                <a:lnTo>
                  <a:pt x="0" y="4721484"/>
                </a:lnTo>
                <a:lnTo>
                  <a:pt x="0" y="0"/>
                </a:lnTo>
                <a:close/>
              </a:path>
            </a:pathLst>
          </a:custGeom>
          <a:blipFill>
            <a:blip r:embed="rId3"/>
            <a:stretch>
              <a:fillRect l="0" t="0" r="0" b="0"/>
            </a:stretch>
          </a:blipFill>
        </p:spPr>
      </p:sp>
      <p:sp>
        <p:nvSpPr>
          <p:cNvPr name="TextBox 7" id="7"/>
          <p:cNvSpPr txBox="true"/>
          <p:nvPr/>
        </p:nvSpPr>
        <p:spPr>
          <a:xfrm rot="0">
            <a:off x="1028700" y="1024443"/>
            <a:ext cx="14163809" cy="1358899"/>
          </a:xfrm>
          <a:prstGeom prst="rect">
            <a:avLst/>
          </a:prstGeom>
        </p:spPr>
        <p:txBody>
          <a:bodyPr anchor="t" rtlCol="false" tIns="0" lIns="0" bIns="0" rIns="0">
            <a:spAutoFit/>
          </a:bodyPr>
          <a:lstStyle/>
          <a:p>
            <a:pPr algn="l">
              <a:lnSpc>
                <a:spcPts val="9999"/>
              </a:lnSpc>
            </a:pPr>
            <a:r>
              <a:rPr lang="en-US" sz="9999">
                <a:solidFill>
                  <a:srgbClr val="FFFFFF"/>
                </a:solidFill>
                <a:latin typeface="Arimo"/>
                <a:ea typeface="Arimo"/>
                <a:cs typeface="Arimo"/>
                <a:sym typeface="Arimo"/>
              </a:rPr>
              <a:t>Halaman Utama</a:t>
            </a:r>
          </a:p>
        </p:txBody>
      </p:sp>
      <p:sp>
        <p:nvSpPr>
          <p:cNvPr name="TextBox 8" id="8"/>
          <p:cNvSpPr txBox="true"/>
          <p:nvPr/>
        </p:nvSpPr>
        <p:spPr>
          <a:xfrm rot="0">
            <a:off x="1141413" y="7942392"/>
            <a:ext cx="16675040" cy="1181100"/>
          </a:xfrm>
          <a:prstGeom prst="rect">
            <a:avLst/>
          </a:prstGeom>
        </p:spPr>
        <p:txBody>
          <a:bodyPr anchor="t" rtlCol="false" tIns="0" lIns="0" bIns="0" rIns="0">
            <a:spAutoFit/>
          </a:bodyPr>
          <a:lstStyle/>
          <a:p>
            <a:pPr algn="ctr">
              <a:lnSpc>
                <a:spcPts val="3000"/>
              </a:lnSpc>
            </a:pPr>
            <a:r>
              <a:rPr lang="en-US" sz="3000">
                <a:solidFill>
                  <a:srgbClr val="FFFFFF"/>
                </a:solidFill>
                <a:latin typeface="Arimo"/>
                <a:ea typeface="Arimo"/>
                <a:cs typeface="Arimo"/>
                <a:sym typeface="Arimo"/>
              </a:rPr>
              <a:t>Website ini dibuat untuk menjual produk berupa buku atau item lainnya. Di halaman awal, kita bisa melihat tampilan home yang cukup simpel—terdapat navigasi di bagian atas, serta beberapa informasi dasar tentang situs.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0" y="0"/>
            <a:ext cx="759292" cy="10287000"/>
            <a:chOff x="0" y="0"/>
            <a:chExt cx="199978" cy="2709333"/>
          </a:xfrm>
        </p:grpSpPr>
        <p:sp>
          <p:nvSpPr>
            <p:cNvPr name="Freeform 3" id="3"/>
            <p:cNvSpPr/>
            <p:nvPr/>
          </p:nvSpPr>
          <p:spPr>
            <a:xfrm flipH="false" flipV="false" rot="0">
              <a:off x="0" y="0"/>
              <a:ext cx="199978" cy="2709333"/>
            </a:xfrm>
            <a:custGeom>
              <a:avLst/>
              <a:gdLst/>
              <a:ahLst/>
              <a:cxnLst/>
              <a:rect r="r" b="b" t="t" l="l"/>
              <a:pathLst>
                <a:path h="2709333" w="199978">
                  <a:moveTo>
                    <a:pt x="0" y="0"/>
                  </a:moveTo>
                  <a:lnTo>
                    <a:pt x="199978" y="0"/>
                  </a:lnTo>
                  <a:lnTo>
                    <a:pt x="199978" y="2709333"/>
                  </a:lnTo>
                  <a:lnTo>
                    <a:pt x="0" y="2709333"/>
                  </a:lnTo>
                  <a:close/>
                </a:path>
              </a:pathLst>
            </a:custGeom>
            <a:solidFill>
              <a:srgbClr val="FF914D"/>
            </a:solidFill>
          </p:spPr>
        </p:sp>
        <p:sp>
          <p:nvSpPr>
            <p:cNvPr name="TextBox 4" id="4"/>
            <p:cNvSpPr txBox="true"/>
            <p:nvPr/>
          </p:nvSpPr>
          <p:spPr>
            <a:xfrm>
              <a:off x="0" y="-47625"/>
              <a:ext cx="199978" cy="27569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62125" y="2801560"/>
            <a:ext cx="8360323" cy="4702682"/>
          </a:xfrm>
          <a:custGeom>
            <a:avLst/>
            <a:gdLst/>
            <a:ahLst/>
            <a:cxnLst/>
            <a:rect r="r" b="b" t="t" l="l"/>
            <a:pathLst>
              <a:path h="4702682" w="8360323">
                <a:moveTo>
                  <a:pt x="0" y="0"/>
                </a:moveTo>
                <a:lnTo>
                  <a:pt x="8360324" y="0"/>
                </a:lnTo>
                <a:lnTo>
                  <a:pt x="8360324" y="4702682"/>
                </a:lnTo>
                <a:lnTo>
                  <a:pt x="0" y="4702682"/>
                </a:lnTo>
                <a:lnTo>
                  <a:pt x="0" y="0"/>
                </a:lnTo>
                <a:close/>
              </a:path>
            </a:pathLst>
          </a:custGeom>
          <a:blipFill>
            <a:blip r:embed="rId2"/>
            <a:stretch>
              <a:fillRect l="0" t="0" r="0" b="0"/>
            </a:stretch>
          </a:blipFill>
        </p:spPr>
      </p:sp>
      <p:sp>
        <p:nvSpPr>
          <p:cNvPr name="Freeform 6" id="6"/>
          <p:cNvSpPr/>
          <p:nvPr/>
        </p:nvSpPr>
        <p:spPr>
          <a:xfrm flipH="false" flipV="false" rot="0">
            <a:off x="9727249" y="2797442"/>
            <a:ext cx="8341538" cy="4692115"/>
          </a:xfrm>
          <a:custGeom>
            <a:avLst/>
            <a:gdLst/>
            <a:ahLst/>
            <a:cxnLst/>
            <a:rect r="r" b="b" t="t" l="l"/>
            <a:pathLst>
              <a:path h="4692115" w="8341538">
                <a:moveTo>
                  <a:pt x="0" y="0"/>
                </a:moveTo>
                <a:lnTo>
                  <a:pt x="8341538" y="0"/>
                </a:lnTo>
                <a:lnTo>
                  <a:pt x="8341538" y="4692116"/>
                </a:lnTo>
                <a:lnTo>
                  <a:pt x="0" y="4692116"/>
                </a:lnTo>
                <a:lnTo>
                  <a:pt x="0" y="0"/>
                </a:lnTo>
                <a:close/>
              </a:path>
            </a:pathLst>
          </a:custGeom>
          <a:blipFill>
            <a:blip r:embed="rId3"/>
            <a:stretch>
              <a:fillRect l="0" t="0" r="0" b="0"/>
            </a:stretch>
          </a:blipFill>
        </p:spPr>
      </p:sp>
      <p:sp>
        <p:nvSpPr>
          <p:cNvPr name="TextBox 7" id="7"/>
          <p:cNvSpPr txBox="true"/>
          <p:nvPr/>
        </p:nvSpPr>
        <p:spPr>
          <a:xfrm rot="0">
            <a:off x="1028700" y="1024443"/>
            <a:ext cx="14163809" cy="1358899"/>
          </a:xfrm>
          <a:prstGeom prst="rect">
            <a:avLst/>
          </a:prstGeom>
        </p:spPr>
        <p:txBody>
          <a:bodyPr anchor="t" rtlCol="false" tIns="0" lIns="0" bIns="0" rIns="0">
            <a:spAutoFit/>
          </a:bodyPr>
          <a:lstStyle/>
          <a:p>
            <a:pPr algn="l">
              <a:lnSpc>
                <a:spcPts val="9999"/>
              </a:lnSpc>
            </a:pPr>
            <a:r>
              <a:rPr lang="en-US" sz="9999">
                <a:solidFill>
                  <a:srgbClr val="FFFFFF"/>
                </a:solidFill>
                <a:latin typeface="Arimo"/>
                <a:ea typeface="Arimo"/>
                <a:cs typeface="Arimo"/>
                <a:sym typeface="Arimo"/>
              </a:rPr>
              <a:t>HOME PAGES</a:t>
            </a:r>
          </a:p>
        </p:txBody>
      </p:sp>
      <p:sp>
        <p:nvSpPr>
          <p:cNvPr name="TextBox 8" id="8"/>
          <p:cNvSpPr txBox="true"/>
          <p:nvPr/>
        </p:nvSpPr>
        <p:spPr>
          <a:xfrm rot="0">
            <a:off x="1141413" y="7942392"/>
            <a:ext cx="16675040" cy="1181100"/>
          </a:xfrm>
          <a:prstGeom prst="rect">
            <a:avLst/>
          </a:prstGeom>
        </p:spPr>
        <p:txBody>
          <a:bodyPr anchor="t" rtlCol="false" tIns="0" lIns="0" bIns="0" rIns="0">
            <a:spAutoFit/>
          </a:bodyPr>
          <a:lstStyle/>
          <a:p>
            <a:pPr algn="just">
              <a:lnSpc>
                <a:spcPts val="3000"/>
              </a:lnSpc>
            </a:pPr>
            <a:r>
              <a:rPr lang="en-US" sz="3000">
                <a:solidFill>
                  <a:srgbClr val="FFFFFF"/>
                </a:solidFill>
                <a:latin typeface="Arimo"/>
                <a:ea typeface="Arimo"/>
                <a:cs typeface="Arimo"/>
                <a:sym typeface="Arimo"/>
              </a:rPr>
              <a:t>Website ini dibuat untuk menjual produk berupa buku atau item lainnya. Di halaman awal, kita bisa melihat tampilan home yang cukup simpel—terdapat navigasi di bagian atas, serta beberapa informasi dasar tentang situs.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17528708" y="0"/>
            <a:ext cx="759292" cy="10287000"/>
            <a:chOff x="0" y="0"/>
            <a:chExt cx="199978" cy="2709333"/>
          </a:xfrm>
        </p:grpSpPr>
        <p:sp>
          <p:nvSpPr>
            <p:cNvPr name="Freeform 3" id="3"/>
            <p:cNvSpPr/>
            <p:nvPr/>
          </p:nvSpPr>
          <p:spPr>
            <a:xfrm flipH="false" flipV="false" rot="0">
              <a:off x="0" y="0"/>
              <a:ext cx="199978" cy="2709333"/>
            </a:xfrm>
            <a:custGeom>
              <a:avLst/>
              <a:gdLst/>
              <a:ahLst/>
              <a:cxnLst/>
              <a:rect r="r" b="b" t="t" l="l"/>
              <a:pathLst>
                <a:path h="2709333" w="199978">
                  <a:moveTo>
                    <a:pt x="0" y="0"/>
                  </a:moveTo>
                  <a:lnTo>
                    <a:pt x="199978" y="0"/>
                  </a:lnTo>
                  <a:lnTo>
                    <a:pt x="199978" y="2709333"/>
                  </a:lnTo>
                  <a:lnTo>
                    <a:pt x="0" y="2709333"/>
                  </a:lnTo>
                  <a:close/>
                </a:path>
              </a:pathLst>
            </a:custGeom>
            <a:solidFill>
              <a:srgbClr val="FF914D"/>
            </a:solidFill>
          </p:spPr>
        </p:sp>
        <p:sp>
          <p:nvSpPr>
            <p:cNvPr name="TextBox 4" id="4"/>
            <p:cNvSpPr txBox="true"/>
            <p:nvPr/>
          </p:nvSpPr>
          <p:spPr>
            <a:xfrm>
              <a:off x="0" y="-47625"/>
              <a:ext cx="199978" cy="27569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50251" y="3240609"/>
            <a:ext cx="8115300" cy="4564856"/>
          </a:xfrm>
          <a:custGeom>
            <a:avLst/>
            <a:gdLst/>
            <a:ahLst/>
            <a:cxnLst/>
            <a:rect r="r" b="b" t="t" l="l"/>
            <a:pathLst>
              <a:path h="4564856" w="8115300">
                <a:moveTo>
                  <a:pt x="0" y="0"/>
                </a:moveTo>
                <a:lnTo>
                  <a:pt x="8115300" y="0"/>
                </a:lnTo>
                <a:lnTo>
                  <a:pt x="8115300" y="4564856"/>
                </a:lnTo>
                <a:lnTo>
                  <a:pt x="0" y="4564856"/>
                </a:lnTo>
                <a:lnTo>
                  <a:pt x="0" y="0"/>
                </a:lnTo>
                <a:close/>
              </a:path>
            </a:pathLst>
          </a:custGeom>
          <a:blipFill>
            <a:blip r:embed="rId2"/>
            <a:stretch>
              <a:fillRect l="0" t="0" r="0" b="0"/>
            </a:stretch>
          </a:blipFill>
        </p:spPr>
      </p:sp>
      <p:sp>
        <p:nvSpPr>
          <p:cNvPr name="Freeform 6" id="6"/>
          <p:cNvSpPr/>
          <p:nvPr/>
        </p:nvSpPr>
        <p:spPr>
          <a:xfrm flipH="false" flipV="false" rot="0">
            <a:off x="9144000" y="3240609"/>
            <a:ext cx="8115300" cy="4564856"/>
          </a:xfrm>
          <a:custGeom>
            <a:avLst/>
            <a:gdLst/>
            <a:ahLst/>
            <a:cxnLst/>
            <a:rect r="r" b="b" t="t" l="l"/>
            <a:pathLst>
              <a:path h="4564856" w="8115300">
                <a:moveTo>
                  <a:pt x="0" y="0"/>
                </a:moveTo>
                <a:lnTo>
                  <a:pt x="8115300" y="0"/>
                </a:lnTo>
                <a:lnTo>
                  <a:pt x="8115300" y="4564856"/>
                </a:lnTo>
                <a:lnTo>
                  <a:pt x="0" y="4564856"/>
                </a:lnTo>
                <a:lnTo>
                  <a:pt x="0" y="0"/>
                </a:lnTo>
                <a:close/>
              </a:path>
            </a:pathLst>
          </a:custGeom>
          <a:blipFill>
            <a:blip r:embed="rId3"/>
            <a:stretch>
              <a:fillRect l="0" t="0" r="0" b="0"/>
            </a:stretch>
          </a:blipFill>
        </p:spPr>
      </p:sp>
      <p:sp>
        <p:nvSpPr>
          <p:cNvPr name="TextBox 7" id="7"/>
          <p:cNvSpPr txBox="true"/>
          <p:nvPr/>
        </p:nvSpPr>
        <p:spPr>
          <a:xfrm rot="0">
            <a:off x="1028700" y="1024443"/>
            <a:ext cx="14163809" cy="1358899"/>
          </a:xfrm>
          <a:prstGeom prst="rect">
            <a:avLst/>
          </a:prstGeom>
        </p:spPr>
        <p:txBody>
          <a:bodyPr anchor="t" rtlCol="false" tIns="0" lIns="0" bIns="0" rIns="0">
            <a:spAutoFit/>
          </a:bodyPr>
          <a:lstStyle/>
          <a:p>
            <a:pPr algn="l">
              <a:lnSpc>
                <a:spcPts val="9999"/>
              </a:lnSpc>
            </a:pPr>
            <a:r>
              <a:rPr lang="en-US" sz="9999">
                <a:solidFill>
                  <a:srgbClr val="FFFFFF"/>
                </a:solidFill>
                <a:latin typeface="Arimo"/>
                <a:ea typeface="Arimo"/>
                <a:cs typeface="Arimo"/>
                <a:sym typeface="Arimo"/>
              </a:rPr>
              <a:t>Halaman Produk</a:t>
            </a:r>
          </a:p>
        </p:txBody>
      </p:sp>
      <p:sp>
        <p:nvSpPr>
          <p:cNvPr name="TextBox 8" id="8"/>
          <p:cNvSpPr txBox="true"/>
          <p:nvPr/>
        </p:nvSpPr>
        <p:spPr>
          <a:xfrm rot="0">
            <a:off x="750251" y="8067675"/>
            <a:ext cx="8115300" cy="1099820"/>
          </a:xfrm>
          <a:prstGeom prst="rect">
            <a:avLst/>
          </a:prstGeom>
        </p:spPr>
        <p:txBody>
          <a:bodyPr anchor="t" rtlCol="false" tIns="0" lIns="0" bIns="0" rIns="0">
            <a:spAutoFit/>
          </a:bodyPr>
          <a:lstStyle/>
          <a:p>
            <a:pPr algn="ctr">
              <a:lnSpc>
                <a:spcPts val="2800"/>
              </a:lnSpc>
            </a:pPr>
            <a:r>
              <a:rPr lang="en-US" sz="2800">
                <a:solidFill>
                  <a:srgbClr val="FFFFFF"/>
                </a:solidFill>
                <a:latin typeface="Arimo"/>
                <a:ea typeface="Arimo"/>
                <a:cs typeface="Arimo"/>
                <a:sym typeface="Arimo"/>
              </a:rPr>
              <a:t>Di halaman ini, kita bisa melihat daftar semua produk yang tersedia, masing-masing menampilkan gambar, judul, dan harga.</a:t>
            </a:r>
          </a:p>
        </p:txBody>
      </p:sp>
      <p:sp>
        <p:nvSpPr>
          <p:cNvPr name="TextBox 9" id="9"/>
          <p:cNvSpPr txBox="true"/>
          <p:nvPr/>
        </p:nvSpPr>
        <p:spPr>
          <a:xfrm rot="0">
            <a:off x="9144000" y="8067675"/>
            <a:ext cx="8115300" cy="1099820"/>
          </a:xfrm>
          <a:prstGeom prst="rect">
            <a:avLst/>
          </a:prstGeom>
        </p:spPr>
        <p:txBody>
          <a:bodyPr anchor="t" rtlCol="false" tIns="0" lIns="0" bIns="0" rIns="0">
            <a:spAutoFit/>
          </a:bodyPr>
          <a:lstStyle/>
          <a:p>
            <a:pPr algn="ctr">
              <a:lnSpc>
                <a:spcPts val="2800"/>
              </a:lnSpc>
            </a:pPr>
            <a:r>
              <a:rPr lang="en-US" sz="2800">
                <a:solidFill>
                  <a:srgbClr val="FFFFFF"/>
                </a:solidFill>
                <a:latin typeface="Arimo"/>
                <a:ea typeface="Arimo"/>
                <a:cs typeface="Arimo"/>
                <a:sym typeface="Arimo"/>
              </a:rPr>
              <a:t>Di sini terdapat informasi lengkap mengenai produk tersebut, termasuk deskripsi dan tombol aksi seperti ‘Add to Cart’.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17528708" y="0"/>
            <a:ext cx="759292" cy="10287000"/>
            <a:chOff x="0" y="0"/>
            <a:chExt cx="199978" cy="2709333"/>
          </a:xfrm>
        </p:grpSpPr>
        <p:sp>
          <p:nvSpPr>
            <p:cNvPr name="Freeform 3" id="3"/>
            <p:cNvSpPr/>
            <p:nvPr/>
          </p:nvSpPr>
          <p:spPr>
            <a:xfrm flipH="false" flipV="false" rot="0">
              <a:off x="0" y="0"/>
              <a:ext cx="199978" cy="2709333"/>
            </a:xfrm>
            <a:custGeom>
              <a:avLst/>
              <a:gdLst/>
              <a:ahLst/>
              <a:cxnLst/>
              <a:rect r="r" b="b" t="t" l="l"/>
              <a:pathLst>
                <a:path h="2709333" w="199978">
                  <a:moveTo>
                    <a:pt x="0" y="0"/>
                  </a:moveTo>
                  <a:lnTo>
                    <a:pt x="199978" y="0"/>
                  </a:lnTo>
                  <a:lnTo>
                    <a:pt x="199978" y="2709333"/>
                  </a:lnTo>
                  <a:lnTo>
                    <a:pt x="0" y="2709333"/>
                  </a:lnTo>
                  <a:close/>
                </a:path>
              </a:pathLst>
            </a:custGeom>
            <a:solidFill>
              <a:srgbClr val="FF914D"/>
            </a:solidFill>
          </p:spPr>
        </p:sp>
        <p:sp>
          <p:nvSpPr>
            <p:cNvPr name="TextBox 4" id="4"/>
            <p:cNvSpPr txBox="true"/>
            <p:nvPr/>
          </p:nvSpPr>
          <p:spPr>
            <a:xfrm>
              <a:off x="0" y="-47625"/>
              <a:ext cx="199978" cy="27569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62000" y="3240609"/>
            <a:ext cx="8115300" cy="4564856"/>
          </a:xfrm>
          <a:custGeom>
            <a:avLst/>
            <a:gdLst/>
            <a:ahLst/>
            <a:cxnLst/>
            <a:rect r="r" b="b" t="t" l="l"/>
            <a:pathLst>
              <a:path h="4564856" w="8115300">
                <a:moveTo>
                  <a:pt x="0" y="0"/>
                </a:moveTo>
                <a:lnTo>
                  <a:pt x="8115300" y="0"/>
                </a:lnTo>
                <a:lnTo>
                  <a:pt x="8115300" y="4564856"/>
                </a:lnTo>
                <a:lnTo>
                  <a:pt x="0" y="4564856"/>
                </a:lnTo>
                <a:lnTo>
                  <a:pt x="0" y="0"/>
                </a:lnTo>
                <a:close/>
              </a:path>
            </a:pathLst>
          </a:custGeom>
          <a:blipFill>
            <a:blip r:embed="rId2"/>
            <a:stretch>
              <a:fillRect l="0" t="0" r="0" b="0"/>
            </a:stretch>
          </a:blipFill>
        </p:spPr>
      </p:sp>
      <p:sp>
        <p:nvSpPr>
          <p:cNvPr name="Freeform 6" id="6"/>
          <p:cNvSpPr/>
          <p:nvPr/>
        </p:nvSpPr>
        <p:spPr>
          <a:xfrm flipH="false" flipV="false" rot="0">
            <a:off x="9144000" y="3240609"/>
            <a:ext cx="8115300" cy="4564856"/>
          </a:xfrm>
          <a:custGeom>
            <a:avLst/>
            <a:gdLst/>
            <a:ahLst/>
            <a:cxnLst/>
            <a:rect r="r" b="b" t="t" l="l"/>
            <a:pathLst>
              <a:path h="4564856" w="8115300">
                <a:moveTo>
                  <a:pt x="0" y="0"/>
                </a:moveTo>
                <a:lnTo>
                  <a:pt x="8115300" y="0"/>
                </a:lnTo>
                <a:lnTo>
                  <a:pt x="8115300" y="4564856"/>
                </a:lnTo>
                <a:lnTo>
                  <a:pt x="0" y="4564856"/>
                </a:lnTo>
                <a:lnTo>
                  <a:pt x="0" y="0"/>
                </a:lnTo>
                <a:close/>
              </a:path>
            </a:pathLst>
          </a:custGeom>
          <a:blipFill>
            <a:blip r:embed="rId3"/>
            <a:stretch>
              <a:fillRect l="0" t="0" r="0" b="0"/>
            </a:stretch>
          </a:blipFill>
        </p:spPr>
      </p:sp>
      <p:sp>
        <p:nvSpPr>
          <p:cNvPr name="TextBox 7" id="7"/>
          <p:cNvSpPr txBox="true"/>
          <p:nvPr/>
        </p:nvSpPr>
        <p:spPr>
          <a:xfrm rot="0">
            <a:off x="1028700" y="1024443"/>
            <a:ext cx="14163809" cy="1358899"/>
          </a:xfrm>
          <a:prstGeom prst="rect">
            <a:avLst/>
          </a:prstGeom>
        </p:spPr>
        <p:txBody>
          <a:bodyPr anchor="t" rtlCol="false" tIns="0" lIns="0" bIns="0" rIns="0">
            <a:spAutoFit/>
          </a:bodyPr>
          <a:lstStyle/>
          <a:p>
            <a:pPr algn="l">
              <a:lnSpc>
                <a:spcPts val="9999"/>
              </a:lnSpc>
            </a:pPr>
            <a:r>
              <a:rPr lang="en-US" sz="9999">
                <a:solidFill>
                  <a:srgbClr val="FFFFFF"/>
                </a:solidFill>
                <a:latin typeface="Arimo"/>
                <a:ea typeface="Arimo"/>
                <a:cs typeface="Arimo"/>
                <a:sym typeface="Arimo"/>
              </a:rPr>
              <a:t>Halaman Produk</a:t>
            </a:r>
          </a:p>
        </p:txBody>
      </p:sp>
      <p:sp>
        <p:nvSpPr>
          <p:cNvPr name="TextBox 8" id="8"/>
          <p:cNvSpPr txBox="true"/>
          <p:nvPr/>
        </p:nvSpPr>
        <p:spPr>
          <a:xfrm rot="0">
            <a:off x="750251" y="8067675"/>
            <a:ext cx="8115300" cy="1452245"/>
          </a:xfrm>
          <a:prstGeom prst="rect">
            <a:avLst/>
          </a:prstGeom>
        </p:spPr>
        <p:txBody>
          <a:bodyPr anchor="t" rtlCol="false" tIns="0" lIns="0" bIns="0" rIns="0">
            <a:spAutoFit/>
          </a:bodyPr>
          <a:lstStyle/>
          <a:p>
            <a:pPr algn="ctr">
              <a:lnSpc>
                <a:spcPts val="2800"/>
              </a:lnSpc>
            </a:pPr>
            <a:r>
              <a:rPr lang="en-US" sz="2800">
                <a:solidFill>
                  <a:srgbClr val="FFFFFF"/>
                </a:solidFill>
                <a:latin typeface="Arimo"/>
                <a:ea typeface="Arimo"/>
                <a:cs typeface="Arimo"/>
                <a:sym typeface="Arimo"/>
              </a:rPr>
              <a:t>Fitur ini dapat memfilter produk berdasarkan merek seperti Tupperware, Thermos, LocknLock, dan lainnya. Fitur ini mempermudah pencarian dengan menampilkan hanya produk dari brand tertentu.</a:t>
            </a:r>
          </a:p>
        </p:txBody>
      </p:sp>
      <p:sp>
        <p:nvSpPr>
          <p:cNvPr name="TextBox 9" id="9"/>
          <p:cNvSpPr txBox="true"/>
          <p:nvPr/>
        </p:nvSpPr>
        <p:spPr>
          <a:xfrm rot="0">
            <a:off x="9144000" y="8067675"/>
            <a:ext cx="8115300" cy="1452245"/>
          </a:xfrm>
          <a:prstGeom prst="rect">
            <a:avLst/>
          </a:prstGeom>
        </p:spPr>
        <p:txBody>
          <a:bodyPr anchor="t" rtlCol="false" tIns="0" lIns="0" bIns="0" rIns="0">
            <a:spAutoFit/>
          </a:bodyPr>
          <a:lstStyle/>
          <a:p>
            <a:pPr algn="ctr">
              <a:lnSpc>
                <a:spcPts val="2800"/>
              </a:lnSpc>
            </a:pPr>
            <a:r>
              <a:rPr lang="en-US" sz="2800">
                <a:solidFill>
                  <a:srgbClr val="FFFFFF"/>
                </a:solidFill>
                <a:latin typeface="Arimo"/>
                <a:ea typeface="Arimo"/>
                <a:cs typeface="Arimo"/>
                <a:sym typeface="Arimo"/>
              </a:rPr>
              <a:t>Fitur ini memungkinkan pengguna untuk mengurutkan produk berdasarkan abjad (A–Z, Z–A), waktu ditambahkan, maupun harga (termurah hingga termahal atau sebaliknya).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17528708" y="0"/>
            <a:ext cx="759292" cy="10287000"/>
            <a:chOff x="0" y="0"/>
            <a:chExt cx="199978" cy="2709333"/>
          </a:xfrm>
        </p:grpSpPr>
        <p:sp>
          <p:nvSpPr>
            <p:cNvPr name="Freeform 3" id="3"/>
            <p:cNvSpPr/>
            <p:nvPr/>
          </p:nvSpPr>
          <p:spPr>
            <a:xfrm flipH="false" flipV="false" rot="0">
              <a:off x="0" y="0"/>
              <a:ext cx="199978" cy="2709333"/>
            </a:xfrm>
            <a:custGeom>
              <a:avLst/>
              <a:gdLst/>
              <a:ahLst/>
              <a:cxnLst/>
              <a:rect r="r" b="b" t="t" l="l"/>
              <a:pathLst>
                <a:path h="2709333" w="199978">
                  <a:moveTo>
                    <a:pt x="0" y="0"/>
                  </a:moveTo>
                  <a:lnTo>
                    <a:pt x="199978" y="0"/>
                  </a:lnTo>
                  <a:lnTo>
                    <a:pt x="199978" y="2709333"/>
                  </a:lnTo>
                  <a:lnTo>
                    <a:pt x="0" y="2709333"/>
                  </a:lnTo>
                  <a:close/>
                </a:path>
              </a:pathLst>
            </a:custGeom>
            <a:solidFill>
              <a:srgbClr val="FF914D"/>
            </a:solidFill>
          </p:spPr>
        </p:sp>
        <p:sp>
          <p:nvSpPr>
            <p:cNvPr name="TextBox 4" id="4"/>
            <p:cNvSpPr txBox="true"/>
            <p:nvPr/>
          </p:nvSpPr>
          <p:spPr>
            <a:xfrm>
              <a:off x="0" y="-47625"/>
              <a:ext cx="199978" cy="27569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50251" y="3240609"/>
            <a:ext cx="8115300" cy="4564856"/>
          </a:xfrm>
          <a:custGeom>
            <a:avLst/>
            <a:gdLst/>
            <a:ahLst/>
            <a:cxnLst/>
            <a:rect r="r" b="b" t="t" l="l"/>
            <a:pathLst>
              <a:path h="4564856" w="8115300">
                <a:moveTo>
                  <a:pt x="0" y="0"/>
                </a:moveTo>
                <a:lnTo>
                  <a:pt x="8115300" y="0"/>
                </a:lnTo>
                <a:lnTo>
                  <a:pt x="8115300" y="4564856"/>
                </a:lnTo>
                <a:lnTo>
                  <a:pt x="0" y="4564856"/>
                </a:lnTo>
                <a:lnTo>
                  <a:pt x="0" y="0"/>
                </a:lnTo>
                <a:close/>
              </a:path>
            </a:pathLst>
          </a:custGeom>
          <a:blipFill>
            <a:blip r:embed="rId2"/>
            <a:stretch>
              <a:fillRect l="0" t="0" r="0" b="0"/>
            </a:stretch>
          </a:blipFill>
        </p:spPr>
      </p:sp>
      <p:sp>
        <p:nvSpPr>
          <p:cNvPr name="Freeform 6" id="6"/>
          <p:cNvSpPr/>
          <p:nvPr/>
        </p:nvSpPr>
        <p:spPr>
          <a:xfrm flipH="false" flipV="false" rot="0">
            <a:off x="9144000" y="3240609"/>
            <a:ext cx="8177339" cy="4599753"/>
          </a:xfrm>
          <a:custGeom>
            <a:avLst/>
            <a:gdLst/>
            <a:ahLst/>
            <a:cxnLst/>
            <a:rect r="r" b="b" t="t" l="l"/>
            <a:pathLst>
              <a:path h="4599753" w="8177339">
                <a:moveTo>
                  <a:pt x="0" y="0"/>
                </a:moveTo>
                <a:lnTo>
                  <a:pt x="8177339" y="0"/>
                </a:lnTo>
                <a:lnTo>
                  <a:pt x="8177339" y="4599753"/>
                </a:lnTo>
                <a:lnTo>
                  <a:pt x="0" y="4599753"/>
                </a:lnTo>
                <a:lnTo>
                  <a:pt x="0" y="0"/>
                </a:lnTo>
                <a:close/>
              </a:path>
            </a:pathLst>
          </a:custGeom>
          <a:blipFill>
            <a:blip r:embed="rId3"/>
            <a:stretch>
              <a:fillRect l="0" t="0" r="0" b="0"/>
            </a:stretch>
          </a:blipFill>
        </p:spPr>
      </p:sp>
      <p:sp>
        <p:nvSpPr>
          <p:cNvPr name="TextBox 7" id="7"/>
          <p:cNvSpPr txBox="true"/>
          <p:nvPr/>
        </p:nvSpPr>
        <p:spPr>
          <a:xfrm rot="0">
            <a:off x="1028700" y="1024443"/>
            <a:ext cx="14163809" cy="1358899"/>
          </a:xfrm>
          <a:prstGeom prst="rect">
            <a:avLst/>
          </a:prstGeom>
        </p:spPr>
        <p:txBody>
          <a:bodyPr anchor="t" rtlCol="false" tIns="0" lIns="0" bIns="0" rIns="0">
            <a:spAutoFit/>
          </a:bodyPr>
          <a:lstStyle/>
          <a:p>
            <a:pPr algn="l">
              <a:lnSpc>
                <a:spcPts val="9999"/>
              </a:lnSpc>
            </a:pPr>
            <a:r>
              <a:rPr lang="en-US" sz="9999">
                <a:solidFill>
                  <a:srgbClr val="FFFFFF"/>
                </a:solidFill>
                <a:latin typeface="Arimo"/>
                <a:ea typeface="Arimo"/>
                <a:cs typeface="Arimo"/>
                <a:sym typeface="Arimo"/>
              </a:rPr>
              <a:t>Halaman Login/Register</a:t>
            </a:r>
          </a:p>
        </p:txBody>
      </p:sp>
      <p:sp>
        <p:nvSpPr>
          <p:cNvPr name="TextBox 8" id="8"/>
          <p:cNvSpPr txBox="true"/>
          <p:nvPr/>
        </p:nvSpPr>
        <p:spPr>
          <a:xfrm rot="0">
            <a:off x="750251" y="8077200"/>
            <a:ext cx="16509049" cy="1181100"/>
          </a:xfrm>
          <a:prstGeom prst="rect">
            <a:avLst/>
          </a:prstGeom>
        </p:spPr>
        <p:txBody>
          <a:bodyPr anchor="t" rtlCol="false" tIns="0" lIns="0" bIns="0" rIns="0">
            <a:spAutoFit/>
          </a:bodyPr>
          <a:lstStyle/>
          <a:p>
            <a:pPr algn="ctr">
              <a:lnSpc>
                <a:spcPts val="3000"/>
              </a:lnSpc>
            </a:pPr>
            <a:r>
              <a:rPr lang="en-US" sz="3000">
                <a:solidFill>
                  <a:srgbClr val="FFFFFF"/>
                </a:solidFill>
                <a:latin typeface="Arimo"/>
                <a:ea typeface="Arimo"/>
                <a:cs typeface="Arimo"/>
                <a:sym typeface="Arimo"/>
              </a:rPr>
              <a:t>Di halaman ini, pengguna baru dapat membuat akun dengan mengisi data dasar seperti nama, email, dan password. Sedangkan pengguna yang sudah terdaftar dapat langsung masuk menggunakan akun mereka.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208675"/>
            <a:ext cx="8782970" cy="1611988"/>
          </a:xfrm>
          <a:prstGeom prst="rect">
            <a:avLst/>
          </a:prstGeom>
        </p:spPr>
        <p:txBody>
          <a:bodyPr anchor="t" rtlCol="false" tIns="0" lIns="0" bIns="0" rIns="0">
            <a:spAutoFit/>
          </a:bodyPr>
          <a:lstStyle/>
          <a:p>
            <a:pPr algn="just">
              <a:lnSpc>
                <a:spcPts val="11714"/>
              </a:lnSpc>
            </a:pPr>
            <a:r>
              <a:rPr lang="en-US" sz="11714">
                <a:solidFill>
                  <a:srgbClr val="000000"/>
                </a:solidFill>
                <a:latin typeface="Arimo"/>
                <a:ea typeface="Arimo"/>
                <a:cs typeface="Arimo"/>
                <a:sym typeface="Arimo"/>
              </a:rPr>
              <a:t>Terimakasih</a:t>
            </a:r>
          </a:p>
        </p:txBody>
      </p:sp>
      <p:grpSp>
        <p:nvGrpSpPr>
          <p:cNvPr name="Group 3" id="3"/>
          <p:cNvGrpSpPr/>
          <p:nvPr/>
        </p:nvGrpSpPr>
        <p:grpSpPr>
          <a:xfrm rot="0">
            <a:off x="0" y="0"/>
            <a:ext cx="759292" cy="10287000"/>
            <a:chOff x="0" y="0"/>
            <a:chExt cx="199978" cy="2709333"/>
          </a:xfrm>
        </p:grpSpPr>
        <p:sp>
          <p:nvSpPr>
            <p:cNvPr name="Freeform 4" id="4"/>
            <p:cNvSpPr/>
            <p:nvPr/>
          </p:nvSpPr>
          <p:spPr>
            <a:xfrm flipH="false" flipV="false" rot="0">
              <a:off x="0" y="0"/>
              <a:ext cx="199978" cy="2709333"/>
            </a:xfrm>
            <a:custGeom>
              <a:avLst/>
              <a:gdLst/>
              <a:ahLst/>
              <a:cxnLst/>
              <a:rect r="r" b="b" t="t" l="l"/>
              <a:pathLst>
                <a:path h="2709333" w="199978">
                  <a:moveTo>
                    <a:pt x="0" y="0"/>
                  </a:moveTo>
                  <a:lnTo>
                    <a:pt x="199978" y="0"/>
                  </a:lnTo>
                  <a:lnTo>
                    <a:pt x="199978" y="2709333"/>
                  </a:lnTo>
                  <a:lnTo>
                    <a:pt x="0" y="2709333"/>
                  </a:lnTo>
                  <a:close/>
                </a:path>
              </a:pathLst>
            </a:custGeom>
            <a:solidFill>
              <a:srgbClr val="FF914D"/>
            </a:solidFill>
          </p:spPr>
        </p:sp>
        <p:sp>
          <p:nvSpPr>
            <p:cNvPr name="TextBox 5" id="5"/>
            <p:cNvSpPr txBox="true"/>
            <p:nvPr/>
          </p:nvSpPr>
          <p:spPr>
            <a:xfrm>
              <a:off x="0" y="-47625"/>
              <a:ext cx="199978" cy="275695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1004570"/>
            <a:ext cx="2892590" cy="631870"/>
          </a:xfrm>
          <a:prstGeom prst="rect">
            <a:avLst/>
          </a:prstGeom>
        </p:spPr>
        <p:txBody>
          <a:bodyPr anchor="t" rtlCol="false" tIns="0" lIns="0" bIns="0" rIns="0">
            <a:spAutoFit/>
          </a:bodyPr>
          <a:lstStyle/>
          <a:p>
            <a:pPr algn="l">
              <a:lnSpc>
                <a:spcPts val="4583"/>
              </a:lnSpc>
            </a:pPr>
            <a:r>
              <a:rPr lang="en-US" sz="4583">
                <a:solidFill>
                  <a:srgbClr val="000000"/>
                </a:solidFill>
                <a:latin typeface="Arimo"/>
                <a:ea typeface="Arimo"/>
                <a:cs typeface="Arimo"/>
                <a:sym typeface="Arimo"/>
              </a:rPr>
              <a:t>EcoWave</a:t>
            </a:r>
          </a:p>
        </p:txBody>
      </p:sp>
      <p:sp>
        <p:nvSpPr>
          <p:cNvPr name="TextBox 7" id="7"/>
          <p:cNvSpPr txBox="true"/>
          <p:nvPr/>
        </p:nvSpPr>
        <p:spPr>
          <a:xfrm rot="0">
            <a:off x="1028700" y="8839200"/>
            <a:ext cx="5367353" cy="419100"/>
          </a:xfrm>
          <a:prstGeom prst="rect">
            <a:avLst/>
          </a:prstGeom>
        </p:spPr>
        <p:txBody>
          <a:bodyPr anchor="t" rtlCol="false" tIns="0" lIns="0" bIns="0" rIns="0">
            <a:spAutoFit/>
          </a:bodyPr>
          <a:lstStyle/>
          <a:p>
            <a:pPr algn="l">
              <a:lnSpc>
                <a:spcPts val="3000"/>
              </a:lnSpc>
            </a:pPr>
            <a:r>
              <a:rPr lang="en-US" sz="3000">
                <a:solidFill>
                  <a:srgbClr val="000000"/>
                </a:solidFill>
                <a:latin typeface="Arimo"/>
                <a:ea typeface="Arimo"/>
                <a:cs typeface="Arimo"/>
                <a:sym typeface="Arimo"/>
              </a:rPr>
              <a:t>Selesai</a:t>
            </a:r>
          </a:p>
        </p:txBody>
      </p:sp>
      <p:grpSp>
        <p:nvGrpSpPr>
          <p:cNvPr name="Group 8" id="8"/>
          <p:cNvGrpSpPr/>
          <p:nvPr/>
        </p:nvGrpSpPr>
        <p:grpSpPr>
          <a:xfrm rot="0">
            <a:off x="10289987" y="-413033"/>
            <a:ext cx="8340913" cy="11113066"/>
            <a:chOff x="0" y="0"/>
            <a:chExt cx="11121217" cy="14817422"/>
          </a:xfrm>
        </p:grpSpPr>
        <p:pic>
          <p:nvPicPr>
            <p:cNvPr name="Picture 9" id="9"/>
            <p:cNvPicPr>
              <a:picLocks noChangeAspect="true"/>
            </p:cNvPicPr>
            <p:nvPr/>
          </p:nvPicPr>
          <p:blipFill>
            <a:blip r:embed="rId2"/>
            <a:srcRect l="32508" t="0" r="17485" b="0"/>
            <a:stretch>
              <a:fillRect/>
            </a:stretch>
          </p:blipFill>
          <p:spPr>
            <a:xfrm flipH="false" flipV="false">
              <a:off x="0" y="0"/>
              <a:ext cx="11121217" cy="14817422"/>
            </a:xfrm>
            <a:prstGeom prst="rect">
              <a:avLst/>
            </a:prstGeom>
          </p:spPr>
        </p:pic>
      </p:grpSp>
      <p:sp>
        <p:nvSpPr>
          <p:cNvPr name="Freeform 10" id="10"/>
          <p:cNvSpPr/>
          <p:nvPr/>
        </p:nvSpPr>
        <p:spPr>
          <a:xfrm flipH="false" flipV="false" rot="0">
            <a:off x="1028700" y="6433821"/>
            <a:ext cx="1705693" cy="1705693"/>
          </a:xfrm>
          <a:custGeom>
            <a:avLst/>
            <a:gdLst/>
            <a:ahLst/>
            <a:cxnLst/>
            <a:rect r="r" b="b" t="t" l="l"/>
            <a:pathLst>
              <a:path h="1705693" w="1705693">
                <a:moveTo>
                  <a:pt x="0" y="0"/>
                </a:moveTo>
                <a:lnTo>
                  <a:pt x="1705693" y="0"/>
                </a:lnTo>
                <a:lnTo>
                  <a:pt x="1705693" y="1705693"/>
                </a:lnTo>
                <a:lnTo>
                  <a:pt x="0" y="17056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DAGr0OkH34w</dc:identifier>
  <dcterms:modified xsi:type="dcterms:W3CDTF">2011-08-01T06:04:30Z</dcterms:modified>
  <cp:revision>1</cp:revision>
  <dc:title>Blue and Orange Modern E-Commerce Business Plan Presentation</dc:title>
</cp:coreProperties>
</file>